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  <p:sldId id="263" r:id="rId9"/>
    <p:sldId id="267" r:id="rId10"/>
    <p:sldId id="266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7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5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70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5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9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2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3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4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4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2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6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5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5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723" y="-1562735"/>
            <a:ext cx="8825658" cy="3329581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Paving 2024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194" y="402672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Proposed New Sidewalks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5461" y="1719743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Lawn Ave</a:t>
            </a:r>
            <a:r>
              <a:rPr lang="en-US" dirty="0" smtClean="0"/>
              <a:t>.- Continue from the end to Cedar 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89526"/>
            <a:ext cx="8128000" cy="42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8326" y="729842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Waldo Ave.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39861" y="1384183"/>
            <a:ext cx="633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Littlefield Memorial Baptist Church to Samoset Rd.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50" y="2114025"/>
            <a:ext cx="8128000" cy="4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Mechanic St</a:t>
            </a:r>
            <a:r>
              <a:rPr lang="en-US" dirty="0"/>
              <a:t>. – From South Main St. to </a:t>
            </a:r>
            <a:r>
              <a:rPr lang="en-US" dirty="0" smtClean="0"/>
              <a:t>Snow 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26" y="1384183"/>
            <a:ext cx="1183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Over Lay</a:t>
            </a:r>
            <a:r>
              <a:rPr lang="en-US" sz="2400" dirty="0" smtClean="0"/>
              <a:t>-An overlay, as its name implies, is simply a new pavement section(generally 1.5”-2.”thick) placed over the top of an existing pavement surface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75116" y="623776"/>
            <a:ext cx="10682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3 Processes we will be using for road resurfacing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9" y="3008120"/>
            <a:ext cx="10058400" cy="3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57" y="429639"/>
            <a:ext cx="10956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Mill &amp; Fill</a:t>
            </a:r>
            <a:r>
              <a:rPr lang="en-US" sz="2400" dirty="0"/>
              <a:t> – </a:t>
            </a:r>
            <a:r>
              <a:rPr lang="en-US" dirty="0"/>
              <a:t>Would be grinding and removing roughly 2” and then placing 2.5-3” </a:t>
            </a:r>
          </a:p>
          <a:p>
            <a:r>
              <a:rPr lang="en-US" dirty="0"/>
              <a:t>                           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22" y="1747119"/>
            <a:ext cx="6888480" cy="4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3" y="1013567"/>
            <a:ext cx="9715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966" y="5076977"/>
            <a:ext cx="11188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FDR</a:t>
            </a:r>
            <a:r>
              <a:rPr lang="en-US" sz="2400" dirty="0"/>
              <a:t> (Full Depth Reclamation) – </a:t>
            </a:r>
            <a:r>
              <a:rPr lang="en-US" dirty="0"/>
              <a:t> is an in-place recycling method for reconstruction of existing flexible pavements using the existing pavement section material as the base for the new roadway-wearing surface.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7" y="438807"/>
            <a:ext cx="929220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475" y="285226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Roads &amp; Treatment for 2024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4184" y="1139492"/>
            <a:ext cx="1111714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Rankin St. </a:t>
            </a:r>
            <a:r>
              <a:rPr lang="en-US" sz="1600" dirty="0" smtClean="0"/>
              <a:t>– Overlay exiting pavement that was done in 2022, Replace and overlay sections of the sidewalk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Mountain Rd</a:t>
            </a:r>
            <a:r>
              <a:rPr lang="en-US" sz="1600" dirty="0" smtClean="0"/>
              <a:t>.- Overlay exiting pavement that was done in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Broad St</a:t>
            </a:r>
            <a:r>
              <a:rPr lang="en-US" sz="1600" dirty="0" smtClean="0"/>
              <a:t>.- Mill &amp; Fill, </a:t>
            </a:r>
            <a:r>
              <a:rPr lang="en-US" sz="1600" dirty="0" err="1" smtClean="0"/>
              <a:t>Limerock</a:t>
            </a:r>
            <a:r>
              <a:rPr lang="en-US" sz="1600" dirty="0" smtClean="0"/>
              <a:t> St. to Park 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Lincoln St.-</a:t>
            </a:r>
            <a:r>
              <a:rPr lang="en-US" sz="1600" dirty="0" smtClean="0"/>
              <a:t> Mill &amp; Fill, </a:t>
            </a:r>
            <a:r>
              <a:rPr lang="en-US" sz="1600" b="1" dirty="0" smtClean="0"/>
              <a:t> </a:t>
            </a:r>
            <a:r>
              <a:rPr lang="en-US" sz="1600" dirty="0" err="1" smtClean="0"/>
              <a:t>Limerock</a:t>
            </a:r>
            <a:r>
              <a:rPr lang="en-US" sz="1600" dirty="0" smtClean="0"/>
              <a:t> St. to Talbot 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Maple St.- </a:t>
            </a:r>
            <a:r>
              <a:rPr lang="en-US" sz="1600" dirty="0" smtClean="0"/>
              <a:t>Mill &amp; Fill, Lincoln St. to White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Beech St.- </a:t>
            </a:r>
            <a:r>
              <a:rPr lang="en-US" sz="1600" dirty="0" smtClean="0"/>
              <a:t>Mill &amp; Fill, Broadway to Union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Grove St.- </a:t>
            </a:r>
            <a:r>
              <a:rPr lang="en-US" sz="1600" dirty="0" smtClean="0"/>
              <a:t>Mill &amp; Fill, Lincoln St. to Union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Willow St.-</a:t>
            </a:r>
            <a:r>
              <a:rPr lang="en-US" sz="1600" dirty="0" smtClean="0"/>
              <a:t> Mill &amp; Fill, Broadway to Union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Hill St.- </a:t>
            </a:r>
            <a:r>
              <a:rPr lang="en-US" sz="1600" dirty="0" smtClean="0"/>
              <a:t>Mill &amp; Fill, Broadway to Fogg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Fogg St</a:t>
            </a:r>
            <a:r>
              <a:rPr lang="en-US" sz="1600" dirty="0"/>
              <a:t>.- Mill &amp; Fill, Willow St. to Rankin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775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74" y="1476461"/>
            <a:ext cx="3404066" cy="1275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034" y="629174"/>
            <a:ext cx="40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Sidewalks 2024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839" y="1502688"/>
            <a:ext cx="593303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Gay St.</a:t>
            </a:r>
            <a:r>
              <a:rPr lang="en-US" sz="1600" dirty="0" smtClean="0"/>
              <a:t>- Will replace from North Main to Broadway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Gay St. </a:t>
            </a:r>
            <a:r>
              <a:rPr lang="en-US" sz="1600" dirty="0" smtClean="0"/>
              <a:t>– Add new from Broadway to McDougal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Limerock</a:t>
            </a:r>
            <a:r>
              <a:rPr lang="en-US" sz="1600" b="1" dirty="0" smtClean="0"/>
              <a:t> St. </a:t>
            </a:r>
            <a:r>
              <a:rPr lang="en-US" sz="1600" dirty="0" smtClean="0"/>
              <a:t>– Replace From Broadway to Broad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Maple St.- </a:t>
            </a:r>
            <a:r>
              <a:rPr lang="en-US" sz="1600" dirty="0" smtClean="0"/>
              <a:t>Replace from Lincoln St. to Maple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Grove St.- </a:t>
            </a:r>
            <a:r>
              <a:rPr lang="en-US" sz="1600" dirty="0" smtClean="0"/>
              <a:t>Replace from Lincoln St. to Union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Franklin St</a:t>
            </a:r>
            <a:r>
              <a:rPr lang="en-US" sz="1600" dirty="0" smtClean="0"/>
              <a:t>.- Replace from Holmes St. to Pleasant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Lincoln St</a:t>
            </a:r>
            <a:r>
              <a:rPr lang="en-US" sz="1600" dirty="0" smtClean="0"/>
              <a:t>.- Replace from </a:t>
            </a:r>
            <a:r>
              <a:rPr lang="en-US" sz="1600" dirty="0" err="1" smtClean="0"/>
              <a:t>Limerock</a:t>
            </a:r>
            <a:r>
              <a:rPr lang="en-US" sz="1600" dirty="0" smtClean="0"/>
              <a:t> St. to Talbot 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Purchase St</a:t>
            </a:r>
            <a:r>
              <a:rPr lang="en-US" sz="1600" dirty="0" smtClean="0"/>
              <a:t>. – Replace from Holmes St. to Pleasant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Beech St</a:t>
            </a:r>
            <a:r>
              <a:rPr lang="en-US" sz="1600" dirty="0" smtClean="0"/>
              <a:t>.- Replace White St. to Broadway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Willow Street- </a:t>
            </a:r>
            <a:r>
              <a:rPr lang="en-US" sz="1600" dirty="0"/>
              <a:t>Replace from Main St to Broadway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30" y="3171037"/>
            <a:ext cx="3647347" cy="32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524" y="-83891"/>
            <a:ext cx="6389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Rockland,</a:t>
            </a:r>
            <a:r>
              <a:rPr lang="en-US" dirty="0"/>
              <a:t> </a:t>
            </a:r>
            <a:r>
              <a:rPr lang="en-US" b="1" dirty="0"/>
              <a:t>Maine</a:t>
            </a:r>
          </a:p>
          <a:p>
            <a:r>
              <a:rPr lang="en-US" b="1" dirty="0"/>
              <a:t>COMPREHENSIVE</a:t>
            </a:r>
            <a:r>
              <a:rPr lang="en-US" dirty="0"/>
              <a:t> </a:t>
            </a:r>
            <a:r>
              <a:rPr lang="en-US" b="1" dirty="0"/>
              <a:t>PLAN</a:t>
            </a:r>
            <a:r>
              <a:rPr lang="en-US" dirty="0"/>
              <a:t> </a:t>
            </a:r>
            <a:r>
              <a:rPr lang="en-US" b="1" baseline="30000" dirty="0"/>
              <a:t>•</a:t>
            </a:r>
            <a:r>
              <a:rPr lang="en-US" baseline="30000" dirty="0"/>
              <a:t> </a:t>
            </a:r>
            <a:r>
              <a:rPr lang="en-US" b="1" baseline="30000" dirty="0"/>
              <a:t>FEBRUARY</a:t>
            </a:r>
            <a:r>
              <a:rPr lang="en-US" baseline="30000" dirty="0"/>
              <a:t> </a:t>
            </a:r>
            <a:r>
              <a:rPr lang="en-US" b="1" baseline="30000" dirty="0"/>
              <a:t>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508" y="1987251"/>
            <a:ext cx="102765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chemeClr val="tx1">
                    <a:lumMod val="85000"/>
                  </a:schemeClr>
                </a:solidFill>
                <a:latin typeface="FranklinGothic-Demi"/>
              </a:rPr>
              <a:t>IMPLEMENTATION AND EVALUATION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-Light"/>
              </a:rPr>
              <a:t>The Comprehensive Plan outlines a vision for Rockland’s future along with establishing a set of goals and objectives for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-Light"/>
              </a:rPr>
              <a:t>topics ranging from housing to natural resource protection. To help achieve these, the plan also identifies an ambitious list of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-Light"/>
              </a:rPr>
              <a:t>recommended strategies and actions, ranging from the broad to the specific. Successful implementation of these strategies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-Light"/>
              </a:rPr>
              <a:t>in the long term will require continued review of roles and responsibilities, prioritization of timelines, sufficient budgets,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-Light"/>
              </a:rPr>
              <a:t>consideration of staff time and capacity, synergies with other projects and opportunities, and regular review of progress.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52" y="659011"/>
            <a:ext cx="84980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Mobility   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Create a network of safe, connected and accessible streets, paths, and trails.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Pursue opportunities to improve walkability, connectivity, and accessibility such as:</a:t>
            </a:r>
          </a:p>
          <a:p>
            <a:r>
              <a:rPr lang="en-US" dirty="0">
                <a:latin typeface="Calibri Light" panose="020F0302020204030204" pitchFamily="34" charset="0"/>
              </a:rPr>
              <a:t>Implement Complete Streets wherever feasible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Maximize sidewalk width where appropriate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Add and connect sidewalks wherever feasible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Identify and add crosswalks where needed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Implement traffic calming measures where needed</a:t>
            </a:r>
          </a:p>
          <a:p>
            <a:r>
              <a:rPr lang="en-US" dirty="0">
                <a:latin typeface="Calibri Light" panose="020F0302020204030204" pitchFamily="34" charset="0"/>
              </a:rPr>
              <a:t>Develop and enhance local and regional trail system (e.g. walking, biking, hiking);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Incent easements for sidewalks, trails and views through code provisions and Tax Increment Financing.</a:t>
            </a:r>
          </a:p>
          <a:p>
            <a:r>
              <a:rPr lang="en-US" dirty="0">
                <a:latin typeface="Calibri Light" panose="020F0302020204030204" pitchFamily="34" charset="0"/>
              </a:rPr>
              <a:t>Develop a 5 to 10-year road repair and maintenance strategy.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952" y="12583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459</TotalTime>
  <Words>576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Calibri-Light</vt:lpstr>
      <vt:lpstr>Century Gothic</vt:lpstr>
      <vt:lpstr>FranklinGothic-Demi</vt:lpstr>
      <vt:lpstr>Wingdings 3</vt:lpstr>
      <vt:lpstr>Ion</vt:lpstr>
      <vt:lpstr>Paving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Paving 2024</dc:title>
  <dc:creator>Todd</dc:creator>
  <cp:lastModifiedBy>Sandra Billington</cp:lastModifiedBy>
  <cp:revision>31</cp:revision>
  <dcterms:created xsi:type="dcterms:W3CDTF">2023-09-14T15:00:50Z</dcterms:created>
  <dcterms:modified xsi:type="dcterms:W3CDTF">2023-11-14T13:20:40Z</dcterms:modified>
</cp:coreProperties>
</file>